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61" r:id="rId4"/>
    <p:sldId id="262" r:id="rId5"/>
    <p:sldId id="263" r:id="rId6"/>
    <p:sldId id="264" r:id="rId7"/>
    <p:sldId id="277" r:id="rId8"/>
    <p:sldId id="265" r:id="rId9"/>
    <p:sldId id="266" r:id="rId10"/>
    <p:sldId id="267" r:id="rId11"/>
    <p:sldId id="268" r:id="rId12"/>
    <p:sldId id="269" r:id="rId13"/>
    <p:sldId id="275" r:id="rId14"/>
    <p:sldId id="276" r:id="rId15"/>
    <p:sldId id="274" r:id="rId1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2.png"/><Relationship Id="rId4" Type="http://schemas.openxmlformats.org/officeDocument/2006/relationships/image" Target="../media/image20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7.gif"/><Relationship Id="rId5" Type="http://schemas.openxmlformats.org/officeDocument/2006/relationships/image" Target="../media/image14.png"/><Relationship Id="rId10" Type="http://schemas.openxmlformats.org/officeDocument/2006/relationships/image" Target="../media/image66.png"/><Relationship Id="rId4" Type="http://schemas.openxmlformats.org/officeDocument/2006/relationships/image" Target="../media/image13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71.gif"/><Relationship Id="rId5" Type="http://schemas.openxmlformats.org/officeDocument/2006/relationships/image" Target="../media/image62.png"/><Relationship Id="rId10" Type="http://schemas.openxmlformats.org/officeDocument/2006/relationships/image" Target="../media/image70.png"/><Relationship Id="rId4" Type="http://schemas.openxmlformats.org/officeDocument/2006/relationships/image" Target="../media/image20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76.png"/><Relationship Id="rId5" Type="http://schemas.openxmlformats.org/officeDocument/2006/relationships/image" Target="../media/image62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2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84.png"/><Relationship Id="rId5" Type="http://schemas.openxmlformats.org/officeDocument/2006/relationships/image" Target="../media/image62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20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8.png"/><Relationship Id="rId5" Type="http://schemas.openxmlformats.org/officeDocument/2006/relationships/image" Target="../media/image21.png"/><Relationship Id="rId10" Type="http://schemas.openxmlformats.org/officeDocument/2006/relationships/image" Target="../media/image37.png"/><Relationship Id="rId4" Type="http://schemas.openxmlformats.org/officeDocument/2006/relationships/image" Target="../media/image20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58.png"/><Relationship Id="rId5" Type="http://schemas.openxmlformats.org/officeDocument/2006/relationships/image" Target="../media/image21.png"/><Relationship Id="rId10" Type="http://schemas.openxmlformats.org/officeDocument/2006/relationships/image" Target="../media/image57.png"/><Relationship Id="rId4" Type="http://schemas.openxmlformats.org/officeDocument/2006/relationships/image" Target="../media/image20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44832" y="-7112641"/>
            <a:ext cx="26823298" cy="14528862"/>
            <a:chOff x="-5344832" y="-7112641"/>
            <a:chExt cx="26823298" cy="145288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914908" y="-4290574"/>
              <a:ext cx="12351308" cy="8884728"/>
              <a:chOff x="-3914908" y="-4290574"/>
              <a:chExt cx="12351308" cy="88847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2220000">
                <a:off x="-3914908" y="-4290574"/>
                <a:ext cx="12351308" cy="888472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371323" y="-2646046"/>
              <a:ext cx="6107143" cy="5608737"/>
              <a:chOff x="15371323" y="-2646046"/>
              <a:chExt cx="6107143" cy="560873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371323" y="-2646046"/>
                <a:ext cx="6107143" cy="560873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699457" y="7911459"/>
            <a:ext cx="3933857" cy="3933857"/>
            <a:chOff x="-1699457" y="7911459"/>
            <a:chExt cx="3933857" cy="3933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99457" y="7911459"/>
              <a:ext cx="3933857" cy="3933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2709" y="2540711"/>
            <a:ext cx="7354641" cy="10398638"/>
            <a:chOff x="1562709" y="2540711"/>
            <a:chExt cx="7354641" cy="103986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62709" y="2540711"/>
              <a:ext cx="7354641" cy="6019056"/>
              <a:chOff x="1562709" y="2540711"/>
              <a:chExt cx="7354641" cy="60190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2709" y="2540711"/>
                <a:ext cx="7354641" cy="60190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825541" y="3035658"/>
              <a:ext cx="4905168" cy="3503691"/>
              <a:chOff x="2825541" y="3035658"/>
              <a:chExt cx="4905168" cy="35036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25541" y="3035658"/>
                <a:ext cx="4905168" cy="350369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94213" y="5929825"/>
              <a:ext cx="2224562" cy="6171429"/>
              <a:chOff x="1694213" y="5929825"/>
              <a:chExt cx="2224562" cy="6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4213" y="5929825"/>
                <a:ext cx="2224562" cy="617142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618428" y="6767921"/>
              <a:ext cx="2224562" cy="6171429"/>
              <a:chOff x="6618428" y="6767921"/>
              <a:chExt cx="2224562" cy="617142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18428" y="6767921"/>
                <a:ext cx="2224562" cy="617142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142857" y="3588861"/>
            <a:ext cx="11355153" cy="2180674"/>
            <a:chOff x="9142857" y="3588861"/>
            <a:chExt cx="11355153" cy="21806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9527" y="3455531"/>
              <a:ext cx="9467634" cy="144846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83271" y="4492810"/>
              <a:ext cx="4569991" cy="79164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142857" y="5107143"/>
              <a:ext cx="10202850" cy="662392"/>
              <a:chOff x="9142857" y="5107143"/>
              <a:chExt cx="10202850" cy="66239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9166505" y="5107143"/>
                <a:ext cx="9622525" cy="35714"/>
                <a:chOff x="9166505" y="5107143"/>
                <a:chExt cx="9622525" cy="3571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166505" y="5107143"/>
                  <a:ext cx="9622525" cy="35714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090001" y="5219381"/>
                <a:ext cx="9102423" cy="7076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56914"/>
            <a:ext cx="4482478" cy="7431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19136" y="9213525"/>
            <a:ext cx="19371429" cy="1085714"/>
            <a:chOff x="-419136" y="9213525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419136" y="9213525"/>
              <a:ext cx="19371429" cy="1085714"/>
              <a:chOff x="-419136" y="9213525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419136" y="9213525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097" y="9543372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5731" y="9373283"/>
              <a:ext cx="2076488" cy="741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11763" y="8594146"/>
            <a:ext cx="6750568" cy="5111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00580" y="2073870"/>
            <a:ext cx="9229316" cy="6499009"/>
            <a:chOff x="4400580" y="2073870"/>
            <a:chExt cx="9229316" cy="64990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0580" y="2073870"/>
              <a:ext cx="9229316" cy="64990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56914"/>
            <a:ext cx="3877107" cy="6710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591284" cy="4402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84378" cy="74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27158" cy="44125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59517" y="2538976"/>
            <a:ext cx="8610336" cy="6232350"/>
            <a:chOff x="259517" y="2538976"/>
            <a:chExt cx="8610336" cy="6232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17" y="2538976"/>
              <a:ext cx="8610336" cy="623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78939" y="7865241"/>
            <a:ext cx="642471" cy="543147"/>
            <a:chOff x="2578939" y="7865241"/>
            <a:chExt cx="642471" cy="543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8939" y="7865241"/>
              <a:ext cx="642471" cy="5431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17525" y="8202010"/>
            <a:ext cx="7046100" cy="4105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784" y="2892633"/>
            <a:ext cx="8611582" cy="5095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56914"/>
            <a:ext cx="3886982" cy="6683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259517" y="2538976"/>
            <a:ext cx="8610336" cy="6232350"/>
            <a:chOff x="259517" y="2538976"/>
            <a:chExt cx="8610336" cy="62323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517" y="2538976"/>
              <a:ext cx="8610336" cy="623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5870" y="7865241"/>
            <a:ext cx="642471" cy="543147"/>
            <a:chOff x="1185870" y="7865241"/>
            <a:chExt cx="642471" cy="543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870" y="7865241"/>
              <a:ext cx="642471" cy="5431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17525" y="8177248"/>
            <a:ext cx="7022892" cy="5111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857" y="2894296"/>
            <a:ext cx="8603509" cy="5090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357" y="2754018"/>
            <a:ext cx="14493540" cy="4218530"/>
            <a:chOff x="553357" y="2754018"/>
            <a:chExt cx="14493540" cy="4218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357" y="2754018"/>
              <a:ext cx="14493540" cy="4218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237898" y="5305156"/>
            <a:ext cx="963416" cy="406873"/>
            <a:chOff x="1237898" y="5305156"/>
            <a:chExt cx="963416" cy="4068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7898" y="5305156"/>
              <a:ext cx="963416" cy="4068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472" y="6216897"/>
            <a:ext cx="1067615" cy="406873"/>
            <a:chOff x="1278472" y="6216897"/>
            <a:chExt cx="1067615" cy="4068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8472" y="6216897"/>
              <a:ext cx="1067615" cy="4068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75353" y="1149243"/>
            <a:ext cx="6993626" cy="4851817"/>
            <a:chOff x="10775353" y="1149243"/>
            <a:chExt cx="6993626" cy="485181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186452" y="1149243"/>
              <a:ext cx="6171429" cy="4359319"/>
              <a:chOff x="11186452" y="1149243"/>
              <a:chExt cx="6171429" cy="435931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86452" y="1149243"/>
                <a:ext cx="6171429" cy="435931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1068" y="5628335"/>
              <a:ext cx="4181006" cy="5050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21242" y="2550581"/>
            <a:ext cx="442302" cy="406873"/>
            <a:chOff x="13221242" y="2550581"/>
            <a:chExt cx="442302" cy="4068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21242" y="2550581"/>
              <a:ext cx="442302" cy="4068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5353" y="6028700"/>
            <a:ext cx="6993626" cy="2938079"/>
            <a:chOff x="10775353" y="6028700"/>
            <a:chExt cx="6993626" cy="293807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172927" y="6028700"/>
              <a:ext cx="6171429" cy="1294009"/>
              <a:chOff x="11172927" y="6028700"/>
              <a:chExt cx="6171429" cy="129400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172927" y="6028700"/>
                <a:ext cx="6171429" cy="129400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167810" y="7268609"/>
              <a:ext cx="3810779" cy="1294009"/>
              <a:chOff x="11167810" y="7268609"/>
              <a:chExt cx="3810779" cy="129400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167810" y="7268609"/>
                <a:ext cx="3810779" cy="1294009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41068" y="8594053"/>
              <a:ext cx="4265997" cy="50500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1783578" y="6767062"/>
              <a:ext cx="442302" cy="406873"/>
              <a:chOff x="11783578" y="6767062"/>
              <a:chExt cx="442302" cy="40687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783578" y="6767062"/>
                <a:ext cx="442302" cy="40687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72166" y="7860952"/>
              <a:ext cx="442302" cy="406873"/>
              <a:chOff x="14272166" y="7860952"/>
              <a:chExt cx="442302" cy="40687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72166" y="7860952"/>
                <a:ext cx="442302" cy="4068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5304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0843" y="1331199"/>
            <a:ext cx="14946071" cy="4218530"/>
            <a:chOff x="510843" y="1331199"/>
            <a:chExt cx="14946071" cy="4218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843" y="1331199"/>
              <a:ext cx="14946071" cy="4218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71851" y="4939421"/>
            <a:ext cx="963416" cy="406873"/>
            <a:chOff x="1371851" y="4939421"/>
            <a:chExt cx="963416" cy="4068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1851" y="4939421"/>
              <a:ext cx="963416" cy="4068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7399" y="6265304"/>
            <a:ext cx="803118" cy="406873"/>
            <a:chOff x="1667399" y="6265304"/>
            <a:chExt cx="803118" cy="40687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399" y="6265304"/>
              <a:ext cx="803118" cy="4068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3627" y="5748354"/>
            <a:ext cx="9095238" cy="3357868"/>
            <a:chOff x="373627" y="5748354"/>
            <a:chExt cx="9095238" cy="33578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73627" y="5748354"/>
              <a:ext cx="9095238" cy="3357868"/>
              <a:chOff x="373627" y="5748354"/>
              <a:chExt cx="9095238" cy="335786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5627" y="8702760"/>
                <a:ext cx="4451200" cy="527410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373627" y="5748354"/>
                <a:ext cx="9094218" cy="2947690"/>
                <a:chOff x="373627" y="5748354"/>
                <a:chExt cx="9094218" cy="294769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73627" y="5748354"/>
                  <a:ext cx="9094218" cy="294769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8316320" y="5945367"/>
              <a:ext cx="578962" cy="433132"/>
              <a:chOff x="8316320" y="5945367"/>
              <a:chExt cx="578962" cy="43313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16320" y="5945367"/>
                <a:ext cx="578962" cy="43313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015238" y="5748354"/>
            <a:ext cx="9087347" cy="3451646"/>
            <a:chOff x="9015238" y="5748354"/>
            <a:chExt cx="9087347" cy="34516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9053" y="8806130"/>
              <a:ext cx="4451200" cy="527410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9588300" y="5748354"/>
              <a:ext cx="8512562" cy="1238548"/>
              <a:chOff x="9588300" y="5748354"/>
              <a:chExt cx="8512562" cy="123854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88300" y="5748354"/>
                <a:ext cx="8512562" cy="123854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015238" y="6921170"/>
              <a:ext cx="9085624" cy="1809343"/>
              <a:chOff x="9015238" y="6921170"/>
              <a:chExt cx="9085624" cy="180934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15238" y="6921170"/>
                <a:ext cx="9085624" cy="180934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634632" y="6341941"/>
              <a:ext cx="1016452" cy="433132"/>
              <a:chOff x="9634632" y="6341941"/>
              <a:chExt cx="1016452" cy="43313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634632" y="6341941"/>
                <a:ext cx="1016452" cy="43313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320201" y="7776733"/>
              <a:ext cx="1016452" cy="433132"/>
              <a:chOff x="12320201" y="7776733"/>
              <a:chExt cx="1016452" cy="43313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320201" y="7776733"/>
                <a:ext cx="1016452" cy="43313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453001" y="4032688"/>
            <a:ext cx="963416" cy="406873"/>
            <a:chOff x="1453001" y="4032688"/>
            <a:chExt cx="963416" cy="40687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001" y="4032688"/>
              <a:ext cx="963416" cy="406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901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82CB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10281" y="3139024"/>
            <a:ext cx="7861148" cy="4089572"/>
            <a:chOff x="7910281" y="3139024"/>
            <a:chExt cx="7861148" cy="4089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1839" y="2880582"/>
              <a:ext cx="6892312" cy="344838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0576" y="4558026"/>
              <a:ext cx="4527321" cy="292023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10"/>
            <a:ext cx="9858539" cy="4245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2287"/>
            <a:ext cx="7046368" cy="423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6826" y="2047013"/>
            <a:ext cx="5061250" cy="8219653"/>
            <a:chOff x="396826" y="2047013"/>
            <a:chExt cx="5061250" cy="82196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826" y="2047013"/>
              <a:ext cx="5061250" cy="8219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4690" y="4074355"/>
            <a:ext cx="3106474" cy="2218910"/>
            <a:chOff x="1564690" y="4074355"/>
            <a:chExt cx="3106474" cy="2218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4690" y="4074355"/>
              <a:ext cx="3106474" cy="22189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5140"/>
            <a:ext cx="19371429" cy="9917452"/>
            <a:chOff x="0" y="445140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9276877"/>
              <a:ext cx="19371429" cy="1085714"/>
              <a:chOff x="0" y="9276877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0" y="9276877"/>
                <a:ext cx="19371429" cy="1085714"/>
                <a:chOff x="0" y="9276877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0" y="9276877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3233" y="9606723"/>
                <a:ext cx="2591284" cy="44024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14867" y="9436635"/>
                <a:ext cx="2084378" cy="7471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3723" y="445140"/>
              <a:ext cx="18948744" cy="778890"/>
              <a:chOff x="83723" y="445140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7730" y="407045"/>
                <a:ext cx="2827158" cy="441259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3699" y="1142601"/>
                <a:ext cx="18948792" cy="35714"/>
                <a:chOff x="83699" y="1142601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3699" y="1142601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974" y="1756914"/>
            <a:ext cx="4975040" cy="7431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830" y="8323084"/>
            <a:ext cx="6812320" cy="5111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89739" y="2520286"/>
            <a:ext cx="8706235" cy="5767159"/>
            <a:chOff x="4789739" y="2520286"/>
            <a:chExt cx="8706235" cy="5767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89739" y="2520286"/>
              <a:ext cx="8706235" cy="5767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7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845" y="184131"/>
            <a:ext cx="19371429" cy="9917452"/>
            <a:chOff x="-227845" y="184131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7845" y="9015869"/>
              <a:ext cx="19371429" cy="1085714"/>
              <a:chOff x="-227845" y="9015869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-227845" y="9015869"/>
                <a:ext cx="19371429" cy="1085714"/>
                <a:chOff x="-227845" y="9015869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227845" y="9015869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5388" y="9345715"/>
                <a:ext cx="2606638" cy="507006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087022" y="9175627"/>
                <a:ext cx="2076498" cy="74182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44121" y="184131"/>
              <a:ext cx="18948744" cy="778890"/>
              <a:chOff x="-144121" y="184131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9885" y="146037"/>
                <a:ext cx="2849971" cy="507006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-144145" y="881593"/>
                <a:ext cx="18948792" cy="35714"/>
                <a:chOff x="-144145" y="881593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144145" y="881593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4420" y="8238868"/>
            <a:ext cx="3775958" cy="5049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0974" y="1749343"/>
            <a:ext cx="4482734" cy="7436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8414" y="2748618"/>
            <a:ext cx="7264197" cy="5402746"/>
            <a:chOff x="1118414" y="2748618"/>
            <a:chExt cx="7264197" cy="54027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414" y="2748618"/>
              <a:ext cx="7264197" cy="5402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74676" y="2765425"/>
            <a:ext cx="7264197" cy="5386470"/>
            <a:chOff x="9474676" y="2765425"/>
            <a:chExt cx="7264197" cy="53864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74676" y="2765425"/>
              <a:ext cx="7264197" cy="53864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13429" y="8238868"/>
            <a:ext cx="3909997" cy="504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49343"/>
            <a:ext cx="4929925" cy="743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48448" y="2673238"/>
            <a:ext cx="6171429" cy="5450467"/>
            <a:chOff x="1048448" y="2673238"/>
            <a:chExt cx="6171429" cy="54504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448" y="2673238"/>
              <a:ext cx="6171429" cy="545046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8068" y="8194810"/>
            <a:ext cx="5269806" cy="5049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2763" y="8194810"/>
            <a:ext cx="4467149" cy="5049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45354" y="2089131"/>
            <a:ext cx="8492064" cy="6146743"/>
            <a:chOff x="8845354" y="2089131"/>
            <a:chExt cx="8492064" cy="61467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5354" y="2089131"/>
              <a:ext cx="8492064" cy="61467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49343"/>
            <a:ext cx="5165258" cy="7436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42857" y="9200000"/>
            <a:ext cx="19371429" cy="1085714"/>
            <a:chOff x="-542857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42857" y="9200000"/>
              <a:ext cx="19371429" cy="1085714"/>
              <a:chOff x="-542857" y="9200000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42857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624" y="9529847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2010" y="9359758"/>
              <a:ext cx="2076498" cy="741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068" y="8194801"/>
            <a:ext cx="5403844" cy="50500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3715" y="8194801"/>
            <a:ext cx="4604282" cy="5050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68134" y="2026682"/>
            <a:ext cx="8610336" cy="6232350"/>
            <a:chOff x="8768134" y="2026682"/>
            <a:chExt cx="8610336" cy="6232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8134" y="2026682"/>
              <a:ext cx="8610336" cy="623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8448" y="2665039"/>
            <a:ext cx="6171429" cy="5390794"/>
            <a:chOff x="1048448" y="2665039"/>
            <a:chExt cx="6171429" cy="53907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8448" y="2665039"/>
              <a:ext cx="6171429" cy="53907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00000"/>
            <a:ext cx="19371429" cy="1085714"/>
            <a:chOff x="0" y="9200000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9200000"/>
              <a:ext cx="19371429" cy="1085714"/>
              <a:chOff x="0" y="9200000"/>
              <a:chExt cx="19371429" cy="10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9200000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233" y="9529847"/>
              <a:ext cx="2606638" cy="50700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14867" y="9359758"/>
              <a:ext cx="2076488" cy="741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768134" y="2026682"/>
            <a:ext cx="8610336" cy="6232350"/>
            <a:chOff x="8768134" y="2026682"/>
            <a:chExt cx="8610336" cy="62323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8134" y="2026682"/>
              <a:ext cx="8610336" cy="62323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0462" y="2018964"/>
            <a:ext cx="8610336" cy="6232350"/>
            <a:chOff x="250462" y="2018964"/>
            <a:chExt cx="8610336" cy="6232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0462" y="2018964"/>
              <a:ext cx="8610336" cy="62323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69884" y="7345229"/>
            <a:ext cx="642471" cy="543147"/>
            <a:chOff x="2569884" y="7345229"/>
            <a:chExt cx="642471" cy="5431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9884" y="7345229"/>
              <a:ext cx="642471" cy="5431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45889" y="7360673"/>
            <a:ext cx="642471" cy="543147"/>
            <a:chOff x="11945889" y="7360673"/>
            <a:chExt cx="642471" cy="5431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5889" y="7360673"/>
              <a:ext cx="642471" cy="5431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49035" y="7360673"/>
            <a:ext cx="481853" cy="543147"/>
            <a:chOff x="1949035" y="7360673"/>
            <a:chExt cx="481853" cy="5431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9035" y="7360673"/>
              <a:ext cx="481853" cy="5431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43186" y="7376117"/>
            <a:ext cx="481853" cy="543147"/>
            <a:chOff x="13243186" y="7376117"/>
            <a:chExt cx="481853" cy="5431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43186" y="7376117"/>
              <a:ext cx="481853" cy="5431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852" y="9739370"/>
            <a:ext cx="2606476" cy="5086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62486" y="9569282"/>
            <a:ext cx="2076288" cy="7310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6765" y="1883841"/>
            <a:ext cx="2339323" cy="14125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30478" y="3893964"/>
            <a:ext cx="13864230" cy="41499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349" y="510941"/>
            <a:ext cx="2849733" cy="508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8682" y="1275248"/>
            <a:ext cx="18948792" cy="35714"/>
            <a:chOff x="-68682" y="1275248"/>
            <a:chExt cx="18948792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8682" y="1275248"/>
              <a:ext cx="18948792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1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84479"/>
            <a:ext cx="19371429" cy="9917452"/>
            <a:chOff x="0" y="584479"/>
            <a:chExt cx="19371429" cy="99174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9416216"/>
              <a:ext cx="19371429" cy="1085714"/>
              <a:chOff x="0" y="9416216"/>
              <a:chExt cx="19371429" cy="10857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0" y="9416216"/>
                <a:ext cx="19371429" cy="1085714"/>
                <a:chOff x="0" y="9416216"/>
                <a:chExt cx="19371429" cy="1085714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0" y="9416216"/>
                  <a:ext cx="19371429" cy="1085714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3233" y="9746063"/>
                <a:ext cx="2606476" cy="508653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14867" y="9575974"/>
                <a:ext cx="2076288" cy="7310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3723" y="584479"/>
              <a:ext cx="18948744" cy="778890"/>
              <a:chOff x="83723" y="584479"/>
              <a:chExt cx="18948744" cy="7788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7730" y="546385"/>
                <a:ext cx="2849733" cy="508653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83699" y="1281940"/>
                <a:ext cx="18948792" cy="35714"/>
                <a:chOff x="83699" y="1281940"/>
                <a:chExt cx="18948792" cy="35714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3699" y="1281940"/>
                  <a:ext cx="18948792" cy="3571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96819" y="7766626"/>
            <a:ext cx="3776187" cy="5111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02024" y="2990857"/>
            <a:ext cx="5641780" cy="4677400"/>
            <a:chOff x="12502024" y="2990857"/>
            <a:chExt cx="5641780" cy="46774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02024" y="2990857"/>
              <a:ext cx="5641780" cy="46774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8405" y="2990857"/>
            <a:ext cx="5641780" cy="4677400"/>
            <a:chOff x="6318405" y="2990857"/>
            <a:chExt cx="5641780" cy="46774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8405" y="2990857"/>
              <a:ext cx="5641780" cy="46774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934" y="2990857"/>
            <a:ext cx="5641780" cy="4677400"/>
            <a:chOff x="214934" y="2990857"/>
            <a:chExt cx="5641780" cy="46774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4934" y="2990857"/>
              <a:ext cx="5641780" cy="46774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6763" y="7766629"/>
            <a:ext cx="3565882" cy="51110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15885" y="7766626"/>
            <a:ext cx="1270044" cy="5111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974" y="1749352"/>
            <a:ext cx="5373830" cy="743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974" y="1749352"/>
            <a:ext cx="5373830" cy="7436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4024" y="9186475"/>
            <a:ext cx="19371429" cy="1085714"/>
            <a:chOff x="-284024" y="9186475"/>
            <a:chExt cx="19371429" cy="10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84024" y="9186475"/>
              <a:ext cx="19371429" cy="1085714"/>
              <a:chOff x="-284024" y="9186475"/>
              <a:chExt cx="19371429" cy="108571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84024" y="9186475"/>
                <a:ext cx="19371429" cy="1085714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09" y="9516322"/>
              <a:ext cx="2606638" cy="5070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30843" y="9346233"/>
              <a:ext cx="2076498" cy="741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59134" y="368263"/>
            <a:ext cx="18948744" cy="778890"/>
            <a:chOff x="-459134" y="368263"/>
            <a:chExt cx="18948744" cy="778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73" y="330168"/>
              <a:ext cx="2849971" cy="50700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459158" y="1065724"/>
              <a:ext cx="18948792" cy="35714"/>
              <a:chOff x="-459158" y="1065724"/>
              <a:chExt cx="18948792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59158" y="1065724"/>
                <a:ext cx="18948792" cy="35714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09820" y="7158751"/>
            <a:ext cx="4225292" cy="5111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51048" y="3061162"/>
            <a:ext cx="6183619" cy="4477781"/>
            <a:chOff x="6051048" y="3061162"/>
            <a:chExt cx="6183619" cy="44777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16763" y="7162762"/>
              <a:ext cx="4014978" cy="51110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051048" y="3061162"/>
              <a:ext cx="5896555" cy="4160646"/>
              <a:chOff x="6051048" y="3061162"/>
              <a:chExt cx="5896555" cy="41606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51048" y="3061162"/>
                <a:ext cx="5896555" cy="416064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0" y="3061609"/>
            <a:ext cx="6410353" cy="4477334"/>
            <a:chOff x="0" y="3061609"/>
            <a:chExt cx="6410353" cy="44773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3061609"/>
              <a:ext cx="6033811" cy="4160646"/>
              <a:chOff x="0" y="3061609"/>
              <a:chExt cx="6033811" cy="416064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3061609"/>
                <a:ext cx="6033811" cy="416064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449" y="7162762"/>
              <a:ext cx="4225292" cy="511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80227" y="3067917"/>
            <a:ext cx="6011169" cy="4149881"/>
            <a:chOff x="12080227" y="3067917"/>
            <a:chExt cx="6011169" cy="41498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80227" y="3067917"/>
              <a:ext cx="6011169" cy="41498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찬호</cp:lastModifiedBy>
  <cp:revision>5</cp:revision>
  <dcterms:created xsi:type="dcterms:W3CDTF">2022-11-22T03:39:33Z</dcterms:created>
  <dcterms:modified xsi:type="dcterms:W3CDTF">2022-11-23T10:18:39Z</dcterms:modified>
</cp:coreProperties>
</file>